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657600" cy="1828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59220C-3D74-BC42-9588-80E09867B312}" v="2" dt="2025-03-14T19:09:08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400" d="100"/>
          <a:sy n="400" d="100"/>
        </p:scale>
        <p:origin x="77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lly, Kim" userId="4adddbf3-fa2f-4e3c-83ba-7c0bb451a068" providerId="ADAL" clId="{5359220C-3D74-BC42-9588-80E09867B312}"/>
    <pc:docChg chg="undo custSel modSld">
      <pc:chgData name="Reilly, Kim" userId="4adddbf3-fa2f-4e3c-83ba-7c0bb451a068" providerId="ADAL" clId="{5359220C-3D74-BC42-9588-80E09867B312}" dt="2025-03-14T19:09:42.942" v="25" actId="1036"/>
      <pc:docMkLst>
        <pc:docMk/>
      </pc:docMkLst>
      <pc:sldChg chg="modSp mod">
        <pc:chgData name="Reilly, Kim" userId="4adddbf3-fa2f-4e3c-83ba-7c0bb451a068" providerId="ADAL" clId="{5359220C-3D74-BC42-9588-80E09867B312}" dt="2025-03-14T19:09:42.942" v="25" actId="1036"/>
        <pc:sldMkLst>
          <pc:docMk/>
          <pc:sldMk cId="760016659" sldId="256"/>
        </pc:sldMkLst>
        <pc:spChg chg="mod">
          <ac:chgData name="Reilly, Kim" userId="4adddbf3-fa2f-4e3c-83ba-7c0bb451a068" providerId="ADAL" clId="{5359220C-3D74-BC42-9588-80E09867B312}" dt="2025-03-14T19:09:13.755" v="5" actId="1076"/>
          <ac:spMkLst>
            <pc:docMk/>
            <pc:sldMk cId="760016659" sldId="256"/>
            <ac:spMk id="6" creationId="{5EF7BFF6-A316-4B0C-52F3-04029C41E2B4}"/>
          </ac:spMkLst>
        </pc:spChg>
        <pc:picChg chg="mod">
          <ac:chgData name="Reilly, Kim" userId="4adddbf3-fa2f-4e3c-83ba-7c0bb451a068" providerId="ADAL" clId="{5359220C-3D74-BC42-9588-80E09867B312}" dt="2025-03-14T19:09:42.942" v="25" actId="1036"/>
          <ac:picMkLst>
            <pc:docMk/>
            <pc:sldMk cId="760016659" sldId="256"/>
            <ac:picMk id="5" creationId="{36486B2E-3DFE-9BB9-C5C4-221502803D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99297"/>
            <a:ext cx="2743200" cy="636693"/>
          </a:xfrm>
        </p:spPr>
        <p:txBody>
          <a:bodyPr anchor="b"/>
          <a:lstStyle>
            <a:lvl1pPr algn="ctr"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60543"/>
            <a:ext cx="2743200" cy="441537"/>
          </a:xfrm>
        </p:spPr>
        <p:txBody>
          <a:bodyPr/>
          <a:lstStyle>
            <a:lvl1pPr marL="0" indent="0" algn="ctr">
              <a:buNone/>
              <a:defRPr sz="640"/>
            </a:lvl1pPr>
            <a:lvl2pPr marL="121935" indent="0" algn="ctr">
              <a:buNone/>
              <a:defRPr sz="533"/>
            </a:lvl2pPr>
            <a:lvl3pPr marL="243870" indent="0" algn="ctr">
              <a:buNone/>
              <a:defRPr sz="480"/>
            </a:lvl3pPr>
            <a:lvl4pPr marL="365806" indent="0" algn="ctr">
              <a:buNone/>
              <a:defRPr sz="427"/>
            </a:lvl4pPr>
            <a:lvl5pPr marL="487741" indent="0" algn="ctr">
              <a:buNone/>
              <a:defRPr sz="427"/>
            </a:lvl5pPr>
            <a:lvl6pPr marL="609676" indent="0" algn="ctr">
              <a:buNone/>
              <a:defRPr sz="427"/>
            </a:lvl6pPr>
            <a:lvl7pPr marL="731611" indent="0" algn="ctr">
              <a:buNone/>
              <a:defRPr sz="427"/>
            </a:lvl7pPr>
            <a:lvl8pPr marL="853547" indent="0" algn="ctr">
              <a:buNone/>
              <a:defRPr sz="427"/>
            </a:lvl8pPr>
            <a:lvl9pPr marL="975482" indent="0" algn="ctr">
              <a:buNone/>
              <a:defRPr sz="4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97367"/>
            <a:ext cx="788670" cy="1549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97367"/>
            <a:ext cx="2320290" cy="1549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6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455930"/>
            <a:ext cx="3154680" cy="76073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1223857"/>
            <a:ext cx="3154680" cy="400050"/>
          </a:xfrm>
        </p:spPr>
        <p:txBody>
          <a:bodyPr/>
          <a:lstStyle>
            <a:lvl1pPr marL="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1pPr>
            <a:lvl2pPr marL="121935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2pPr>
            <a:lvl3pPr marL="243870" indent="0">
              <a:buNone/>
              <a:defRPr sz="480">
                <a:solidFill>
                  <a:schemeClr val="tx1">
                    <a:tint val="75000"/>
                  </a:schemeClr>
                </a:solidFill>
              </a:defRPr>
            </a:lvl3pPr>
            <a:lvl4pPr marL="36580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4pPr>
            <a:lvl5pPr marL="48774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5pPr>
            <a:lvl6pPr marL="609676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6pPr>
            <a:lvl7pPr marL="731611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7pPr>
            <a:lvl8pPr marL="853547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8pPr>
            <a:lvl9pPr marL="975482" indent="0">
              <a:buNone/>
              <a:defRPr sz="4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9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486833"/>
            <a:ext cx="1554480" cy="116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97367"/>
            <a:ext cx="3154680" cy="3534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448310"/>
            <a:ext cx="154733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668020"/>
            <a:ext cx="154733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448310"/>
            <a:ext cx="1554956" cy="219710"/>
          </a:xfrm>
        </p:spPr>
        <p:txBody>
          <a:bodyPr anchor="b"/>
          <a:lstStyle>
            <a:lvl1pPr marL="0" indent="0">
              <a:buNone/>
              <a:defRPr sz="640" b="1"/>
            </a:lvl1pPr>
            <a:lvl2pPr marL="121935" indent="0">
              <a:buNone/>
              <a:defRPr sz="533" b="1"/>
            </a:lvl2pPr>
            <a:lvl3pPr marL="243870" indent="0">
              <a:buNone/>
              <a:defRPr sz="480" b="1"/>
            </a:lvl3pPr>
            <a:lvl4pPr marL="365806" indent="0">
              <a:buNone/>
              <a:defRPr sz="427" b="1"/>
            </a:lvl4pPr>
            <a:lvl5pPr marL="487741" indent="0">
              <a:buNone/>
              <a:defRPr sz="427" b="1"/>
            </a:lvl5pPr>
            <a:lvl6pPr marL="609676" indent="0">
              <a:buNone/>
              <a:defRPr sz="427" b="1"/>
            </a:lvl6pPr>
            <a:lvl7pPr marL="731611" indent="0">
              <a:buNone/>
              <a:defRPr sz="427" b="1"/>
            </a:lvl7pPr>
            <a:lvl8pPr marL="853547" indent="0">
              <a:buNone/>
              <a:defRPr sz="427" b="1"/>
            </a:lvl8pPr>
            <a:lvl9pPr marL="975482" indent="0">
              <a:buNone/>
              <a:defRPr sz="4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668020"/>
            <a:ext cx="1554956" cy="9825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3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77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7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263314"/>
            <a:ext cx="1851660" cy="1299633"/>
          </a:xfrm>
        </p:spPr>
        <p:txBody>
          <a:bodyPr/>
          <a:lstStyle>
            <a:lvl1pPr>
              <a:defRPr sz="853"/>
            </a:lvl1pPr>
            <a:lvl2pPr>
              <a:defRPr sz="747"/>
            </a:lvl2pPr>
            <a:lvl3pPr>
              <a:defRPr sz="640"/>
            </a:lvl3pPr>
            <a:lvl4pPr>
              <a:defRPr sz="533"/>
            </a:lvl4pPr>
            <a:lvl5pPr>
              <a:defRPr sz="533"/>
            </a:lvl5pPr>
            <a:lvl6pPr>
              <a:defRPr sz="533"/>
            </a:lvl6pPr>
            <a:lvl7pPr>
              <a:defRPr sz="533"/>
            </a:lvl7pPr>
            <a:lvl8pPr>
              <a:defRPr sz="533"/>
            </a:lvl8pPr>
            <a:lvl9pPr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35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121920"/>
            <a:ext cx="1179671" cy="426720"/>
          </a:xfrm>
        </p:spPr>
        <p:txBody>
          <a:bodyPr anchor="b"/>
          <a:lstStyle>
            <a:lvl1pPr>
              <a:defRPr sz="8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263314"/>
            <a:ext cx="1851660" cy="1299633"/>
          </a:xfrm>
        </p:spPr>
        <p:txBody>
          <a:bodyPr anchor="t"/>
          <a:lstStyle>
            <a:lvl1pPr marL="0" indent="0">
              <a:buNone/>
              <a:defRPr sz="853"/>
            </a:lvl1pPr>
            <a:lvl2pPr marL="121935" indent="0">
              <a:buNone/>
              <a:defRPr sz="747"/>
            </a:lvl2pPr>
            <a:lvl3pPr marL="243870" indent="0">
              <a:buNone/>
              <a:defRPr sz="640"/>
            </a:lvl3pPr>
            <a:lvl4pPr marL="365806" indent="0">
              <a:buNone/>
              <a:defRPr sz="533"/>
            </a:lvl4pPr>
            <a:lvl5pPr marL="487741" indent="0">
              <a:buNone/>
              <a:defRPr sz="533"/>
            </a:lvl5pPr>
            <a:lvl6pPr marL="609676" indent="0">
              <a:buNone/>
              <a:defRPr sz="533"/>
            </a:lvl6pPr>
            <a:lvl7pPr marL="731611" indent="0">
              <a:buNone/>
              <a:defRPr sz="533"/>
            </a:lvl7pPr>
            <a:lvl8pPr marL="853547" indent="0">
              <a:buNone/>
              <a:defRPr sz="533"/>
            </a:lvl8pPr>
            <a:lvl9pPr marL="975482" indent="0">
              <a:buNone/>
              <a:defRPr sz="5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548640"/>
            <a:ext cx="1179671" cy="1016423"/>
          </a:xfrm>
        </p:spPr>
        <p:txBody>
          <a:bodyPr/>
          <a:lstStyle>
            <a:lvl1pPr marL="0" indent="0">
              <a:buNone/>
              <a:defRPr sz="427"/>
            </a:lvl1pPr>
            <a:lvl2pPr marL="121935" indent="0">
              <a:buNone/>
              <a:defRPr sz="373"/>
            </a:lvl2pPr>
            <a:lvl3pPr marL="243870" indent="0">
              <a:buNone/>
              <a:defRPr sz="320"/>
            </a:lvl3pPr>
            <a:lvl4pPr marL="365806" indent="0">
              <a:buNone/>
              <a:defRPr sz="267"/>
            </a:lvl4pPr>
            <a:lvl5pPr marL="487741" indent="0">
              <a:buNone/>
              <a:defRPr sz="267"/>
            </a:lvl5pPr>
            <a:lvl6pPr marL="609676" indent="0">
              <a:buNone/>
              <a:defRPr sz="267"/>
            </a:lvl6pPr>
            <a:lvl7pPr marL="731611" indent="0">
              <a:buNone/>
              <a:defRPr sz="267"/>
            </a:lvl7pPr>
            <a:lvl8pPr marL="853547" indent="0">
              <a:buNone/>
              <a:defRPr sz="267"/>
            </a:lvl8pPr>
            <a:lvl9pPr marL="975482" indent="0">
              <a:buNone/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97367"/>
            <a:ext cx="315468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86833"/>
            <a:ext cx="315468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3DAED-2115-5A47-8BB9-0FCCCC55FAC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1695027"/>
            <a:ext cx="123444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1695027"/>
            <a:ext cx="82296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A78A5-CE34-9E42-89FD-979E99EA7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70" rtl="0" eaLnBrk="1" latinLnBrk="0" hangingPunct="1">
        <a:lnSpc>
          <a:spcPct val="90000"/>
        </a:lnSpc>
        <a:spcBef>
          <a:spcPct val="0"/>
        </a:spcBef>
        <a:buNone/>
        <a:defRPr sz="11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8" indent="-60968" algn="l" defTabSz="24387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747" kern="1200">
          <a:solidFill>
            <a:schemeClr val="tx1"/>
          </a:solidFill>
          <a:latin typeface="+mn-lt"/>
          <a:ea typeface="+mn-ea"/>
          <a:cs typeface="+mn-cs"/>
        </a:defRPr>
      </a:lvl1pPr>
      <a:lvl2pPr marL="18290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2pPr>
      <a:lvl3pPr marL="304838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73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54870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7064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92579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914514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1036450" indent="-60968" algn="l" defTabSz="24387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1pPr>
      <a:lvl2pPr marL="121935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43870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6580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4pPr>
      <a:lvl5pPr marL="48774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5pPr>
      <a:lvl6pPr marL="609676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6pPr>
      <a:lvl7pPr marL="731611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7pPr>
      <a:lvl8pPr marL="853547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8pPr>
      <a:lvl9pPr marL="975482" algn="l" defTabSz="243870" rtl="0" eaLnBrk="1" latinLnBrk="0" hangingPunct="1">
        <a:defRPr sz="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486B2E-3DFE-9BB9-C5C4-221502803D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3439" y="-301625"/>
            <a:ext cx="3671039" cy="1835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F7BFF6-A316-4B0C-52F3-04029C41E2B4}"/>
              </a:ext>
            </a:extLst>
          </p:cNvPr>
          <p:cNvSpPr txBox="1"/>
          <p:nvPr/>
        </p:nvSpPr>
        <p:spPr>
          <a:xfrm>
            <a:off x="394112" y="1040257"/>
            <a:ext cx="2869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Office Name </a:t>
            </a:r>
          </a:p>
        </p:txBody>
      </p:sp>
    </p:spTree>
    <p:extLst>
      <p:ext uri="{BB962C8B-B14F-4D97-AF65-F5344CB8AC3E}">
        <p14:creationId xmlns:p14="http://schemas.microsoft.com/office/powerpoint/2010/main" val="760016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Reilly, Kim</dc:creator>
  <cp:lastModifiedBy>Reilly, Kim</cp:lastModifiedBy>
  <cp:revision>1</cp:revision>
  <dcterms:created xsi:type="dcterms:W3CDTF">2025-03-10T19:23:43Z</dcterms:created>
  <dcterms:modified xsi:type="dcterms:W3CDTF">2025-03-14T19:09:45Z</dcterms:modified>
</cp:coreProperties>
</file>